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144000" type="letter"/>
  <p:notesSz cx="7102475" cy="9388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60" userDrawn="1">
          <p15:clr>
            <a:srgbClr val="A4A3A4"/>
          </p15:clr>
        </p15:guide>
        <p15:guide id="2" orient="horz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2232" y="60"/>
      </p:cViewPr>
      <p:guideLst>
        <p:guide pos="2160"/>
        <p:guide orient="horz"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F99E-C136-438D-92A6-FFB5042A8C3B}" type="datetimeFigureOut">
              <a:rPr lang="es-MX" smtClean="0"/>
              <a:t>06/11/2018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7458-A8B6-4607-BC22-99204B6CCE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28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F99E-C136-438D-92A6-FFB5042A8C3B}" type="datetimeFigureOut">
              <a:rPr lang="es-MX" smtClean="0"/>
              <a:t>06/11/2018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7458-A8B6-4607-BC22-99204B6CCE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98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F99E-C136-438D-92A6-FFB5042A8C3B}" type="datetimeFigureOut">
              <a:rPr lang="es-MX" smtClean="0"/>
              <a:t>06/11/2018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7458-A8B6-4607-BC22-99204B6CCE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154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F99E-C136-438D-92A6-FFB5042A8C3B}" type="datetimeFigureOut">
              <a:rPr lang="es-MX" smtClean="0"/>
              <a:t>06/11/2018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7458-A8B6-4607-BC22-99204B6CCE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454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F99E-C136-438D-92A6-FFB5042A8C3B}" type="datetimeFigureOut">
              <a:rPr lang="es-MX" smtClean="0"/>
              <a:t>06/11/2018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7458-A8B6-4607-BC22-99204B6CCE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311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F99E-C136-438D-92A6-FFB5042A8C3B}" type="datetimeFigureOut">
              <a:rPr lang="es-MX" smtClean="0"/>
              <a:t>06/11/2018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7458-A8B6-4607-BC22-99204B6CCE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304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F99E-C136-438D-92A6-FFB5042A8C3B}" type="datetimeFigureOut">
              <a:rPr lang="es-MX" smtClean="0"/>
              <a:t>06/11/2018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7458-A8B6-4607-BC22-99204B6CCE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06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F99E-C136-438D-92A6-FFB5042A8C3B}" type="datetimeFigureOut">
              <a:rPr lang="es-MX" smtClean="0"/>
              <a:t>06/11/2018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7458-A8B6-4607-BC22-99204B6CCE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258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F99E-C136-438D-92A6-FFB5042A8C3B}" type="datetimeFigureOut">
              <a:rPr lang="es-MX" smtClean="0"/>
              <a:t>06/11/2018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7458-A8B6-4607-BC22-99204B6CCE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550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F99E-C136-438D-92A6-FFB5042A8C3B}" type="datetimeFigureOut">
              <a:rPr lang="es-MX" smtClean="0"/>
              <a:t>06/11/2018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7458-A8B6-4607-BC22-99204B6CCE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504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F99E-C136-438D-92A6-FFB5042A8C3B}" type="datetimeFigureOut">
              <a:rPr lang="es-MX" smtClean="0"/>
              <a:t>06/11/2018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77458-A8B6-4607-BC22-99204B6CCE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282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0F99E-C136-438D-92A6-FFB5042A8C3B}" type="datetimeFigureOut">
              <a:rPr lang="es-MX" smtClean="0"/>
              <a:t>06/11/2018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77458-A8B6-4607-BC22-99204B6CCE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606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443038"/>
            <a:ext cx="4171950" cy="31289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5276851"/>
            <a:ext cx="4171950" cy="312896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724025" y="276522"/>
            <a:ext cx="3409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Semana de ciencia y tecnología del </a:t>
            </a:r>
            <a:r>
              <a:rPr lang="es-MX" b="1" dirty="0" smtClean="0"/>
              <a:t>22 al 25 </a:t>
            </a:r>
            <a:r>
              <a:rPr lang="es-MX" b="1" dirty="0" smtClean="0"/>
              <a:t>de octubre</a:t>
            </a:r>
          </a:p>
          <a:p>
            <a:pPr algn="ctr"/>
            <a:endParaRPr lang="es-MX" b="1" dirty="0"/>
          </a:p>
          <a:p>
            <a:pPr algn="ctr"/>
            <a:r>
              <a:rPr lang="es-MX" b="1" dirty="0" smtClean="0"/>
              <a:t>Lunes </a:t>
            </a:r>
            <a:r>
              <a:rPr lang="es-MX" b="1" dirty="0" smtClean="0"/>
              <a:t>22 </a:t>
            </a:r>
            <a:r>
              <a:rPr lang="es-MX" b="1" dirty="0" smtClean="0"/>
              <a:t>de octubre</a:t>
            </a:r>
          </a:p>
          <a:p>
            <a:pPr algn="ctr"/>
            <a:endParaRPr lang="es-MX" b="1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816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000248"/>
            <a:ext cx="3073401" cy="23050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2000249"/>
            <a:ext cx="3073401" cy="23050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5410201"/>
            <a:ext cx="3073401" cy="23050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410201"/>
            <a:ext cx="3073401" cy="230505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62100" y="419100"/>
            <a:ext cx="4057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Martes </a:t>
            </a:r>
            <a:r>
              <a:rPr lang="es-MX" b="1" dirty="0" smtClean="0"/>
              <a:t>23 </a:t>
            </a:r>
            <a:r>
              <a:rPr lang="es-MX" b="1" dirty="0" smtClean="0"/>
              <a:t>de octubre</a:t>
            </a:r>
          </a:p>
          <a:p>
            <a:pPr algn="ctr"/>
            <a:r>
              <a:rPr lang="es-MX" b="1" dirty="0" smtClean="0"/>
              <a:t>Proyección y platica del documental “Tabasco bajo el agua”  de </a:t>
            </a:r>
            <a:r>
              <a:rPr lang="es-MX" b="1" dirty="0" err="1" smtClean="0"/>
              <a:t>Discovery</a:t>
            </a:r>
            <a:r>
              <a:rPr lang="es-MX" b="1" dirty="0" smtClean="0"/>
              <a:t> </a:t>
            </a:r>
            <a:r>
              <a:rPr lang="es-MX" b="1" dirty="0" err="1" smtClean="0"/>
              <a:t>Channel</a:t>
            </a:r>
            <a:r>
              <a:rPr lang="es-MX" b="1" dirty="0" smtClean="0"/>
              <a:t> a todos los grupos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87970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90702"/>
            <a:ext cx="3098801" cy="23241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1809751"/>
            <a:ext cx="3098801" cy="2324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010151"/>
            <a:ext cx="3098801" cy="23241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010151"/>
            <a:ext cx="3098801" cy="23241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81150" y="342900"/>
            <a:ext cx="3409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Miércoles </a:t>
            </a:r>
            <a:r>
              <a:rPr lang="es-MX" b="1" dirty="0" smtClean="0"/>
              <a:t>24 </a:t>
            </a:r>
            <a:r>
              <a:rPr lang="es-MX" b="1" dirty="0" smtClean="0"/>
              <a:t>de octubre del 2018</a:t>
            </a:r>
          </a:p>
          <a:p>
            <a:pPr algn="ctr"/>
            <a:r>
              <a:rPr lang="es-MX" b="1" dirty="0" smtClean="0"/>
              <a:t>Exposición sobre huracanes y terremotos, participan todos los grupos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03490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6" y="1924051"/>
            <a:ext cx="3124201" cy="23431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2000251"/>
            <a:ext cx="3124201" cy="23431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5581651"/>
            <a:ext cx="3124201" cy="23431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581651"/>
            <a:ext cx="3124201" cy="23431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90675" y="567810"/>
            <a:ext cx="367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Jueves </a:t>
            </a:r>
            <a:r>
              <a:rPr lang="es-MX" b="1" dirty="0" smtClean="0"/>
              <a:t>25 </a:t>
            </a:r>
            <a:r>
              <a:rPr lang="es-MX" b="1" dirty="0" smtClean="0"/>
              <a:t>de octubre </a:t>
            </a:r>
            <a:endParaRPr lang="es-MX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590550" y="4343401"/>
            <a:ext cx="20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Conferencia sobre desastres naturales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3800474" y="4343401"/>
            <a:ext cx="268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Platica sobre que hacer en caso de  sismos, incendio y huracanes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90497" y="7924801"/>
            <a:ext cx="3124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Proyección de películas sobre desastres naturales basados en hechos reales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029074" y="7924802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Simulacro “sismo”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6990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87</Words>
  <Application>Microsoft Office PowerPoint</Application>
  <PresentationFormat>Carta (216 x 279 mm)</PresentationFormat>
  <Paragraphs>12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isaias peregrino</dc:creator>
  <cp:lastModifiedBy>isaias peregrino</cp:lastModifiedBy>
  <cp:revision>6</cp:revision>
  <cp:lastPrinted>2018-11-06T14:41:56Z</cp:lastPrinted>
  <dcterms:created xsi:type="dcterms:W3CDTF">2018-11-06T13:30:20Z</dcterms:created>
  <dcterms:modified xsi:type="dcterms:W3CDTF">2018-11-06T14:47:58Z</dcterms:modified>
</cp:coreProperties>
</file>