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55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F62B-051F-F047-ACD3-D9A0A43994F3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C77D-7E61-BD4C-B48F-E9A6A4CED3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852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F62B-051F-F047-ACD3-D9A0A43994F3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C77D-7E61-BD4C-B48F-E9A6A4CED3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806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F62B-051F-F047-ACD3-D9A0A43994F3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C77D-7E61-BD4C-B48F-E9A6A4CED3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19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F62B-051F-F047-ACD3-D9A0A43994F3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C77D-7E61-BD4C-B48F-E9A6A4CED3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33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F62B-051F-F047-ACD3-D9A0A43994F3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C77D-7E61-BD4C-B48F-E9A6A4CED3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94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F62B-051F-F047-ACD3-D9A0A43994F3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C77D-7E61-BD4C-B48F-E9A6A4CED3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80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F62B-051F-F047-ACD3-D9A0A43994F3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C77D-7E61-BD4C-B48F-E9A6A4CED3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081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F62B-051F-F047-ACD3-D9A0A43994F3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C77D-7E61-BD4C-B48F-E9A6A4CED3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585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F62B-051F-F047-ACD3-D9A0A43994F3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C77D-7E61-BD4C-B48F-E9A6A4CED3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118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F62B-051F-F047-ACD3-D9A0A43994F3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C77D-7E61-BD4C-B48F-E9A6A4CED3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31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F62B-051F-F047-ACD3-D9A0A43994F3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C77D-7E61-BD4C-B48F-E9A6A4CED3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5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2F62B-051F-F047-ACD3-D9A0A43994F3}" type="datetimeFigureOut">
              <a:rPr lang="en-US" smtClean="0"/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1C77D-7E61-BD4C-B48F-E9A6A4CED3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28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7459" y="3035810"/>
            <a:ext cx="6240182" cy="1996721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>
                <a:solidFill>
                  <a:srgbClr val="455560"/>
                </a:solidFill>
                <a:latin typeface="Myriad Pro Black"/>
                <a:cs typeface="Myriad Pro Black"/>
              </a:rPr>
              <a:t>Sistema</a:t>
            </a:r>
            <a:r>
              <a:rPr lang="en-US" dirty="0" smtClean="0">
                <a:solidFill>
                  <a:srgbClr val="455560"/>
                </a:solidFill>
                <a:latin typeface="Myriad Pro Black"/>
                <a:cs typeface="Myriad Pro Black"/>
              </a:rPr>
              <a:t> </a:t>
            </a:r>
            <a:r>
              <a:rPr lang="en-US" dirty="0" err="1" smtClean="0">
                <a:solidFill>
                  <a:srgbClr val="455560"/>
                </a:solidFill>
                <a:latin typeface="Myriad Pro Black"/>
                <a:cs typeface="Myriad Pro Black"/>
              </a:rPr>
              <a:t>Detenciones</a:t>
            </a:r>
            <a:r>
              <a:rPr lang="en-US" dirty="0" smtClean="0">
                <a:solidFill>
                  <a:srgbClr val="455560"/>
                </a:solidFill>
                <a:latin typeface="Myriad Pro Black"/>
                <a:cs typeface="Myriad Pro Black"/>
              </a:rPr>
              <a:t/>
            </a:r>
            <a:br>
              <a:rPr lang="en-US" dirty="0" smtClean="0">
                <a:solidFill>
                  <a:srgbClr val="455560"/>
                </a:solidFill>
                <a:latin typeface="Myriad Pro Black"/>
                <a:cs typeface="Myriad Pro Black"/>
              </a:rPr>
            </a:br>
            <a:r>
              <a:rPr lang="en-US" dirty="0" smtClean="0">
                <a:solidFill>
                  <a:srgbClr val="455560"/>
                </a:solidFill>
                <a:latin typeface="Myriad Pro Black"/>
                <a:cs typeface="Myriad Pro Black"/>
              </a:rPr>
              <a:t>SSP</a:t>
            </a:r>
            <a:endParaRPr lang="en-US" dirty="0">
              <a:solidFill>
                <a:srgbClr val="455560"/>
              </a:solidFill>
              <a:latin typeface="Myriad Pro Black"/>
              <a:cs typeface="Myriad Pro Black"/>
            </a:endParaRPr>
          </a:p>
        </p:txBody>
      </p:sp>
    </p:spTree>
    <p:extLst>
      <p:ext uri="{BB962C8B-B14F-4D97-AF65-F5344CB8AC3E}">
        <p14:creationId xmlns:p14="http://schemas.microsoft.com/office/powerpoint/2010/main" val="2910274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455560"/>
                </a:solidFill>
                <a:latin typeface="Myriad Pro"/>
                <a:cs typeface="Myriad Pro"/>
              </a:rPr>
              <a:t>T</a:t>
            </a:r>
            <a:r>
              <a:rPr lang="en-US" b="1" dirty="0" err="1" smtClean="0">
                <a:solidFill>
                  <a:srgbClr val="455560"/>
                </a:solidFill>
                <a:latin typeface="Myriad Pro"/>
                <a:cs typeface="Myriad Pro"/>
              </a:rPr>
              <a:t>emas</a:t>
            </a:r>
            <a:endParaRPr lang="en-US" b="1" dirty="0">
              <a:solidFill>
                <a:srgbClr val="455560"/>
              </a:solidFill>
              <a:latin typeface="Myriad Pro"/>
              <a:cs typeface="Myriad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800" dirty="0" smtClean="0">
                <a:solidFill>
                  <a:srgbClr val="455560"/>
                </a:solidFill>
                <a:latin typeface="Myriad Pro"/>
                <a:cs typeface="Myriad Pro"/>
              </a:rPr>
              <a:t>Resumen</a:t>
            </a:r>
          </a:p>
          <a:p>
            <a:r>
              <a:rPr lang="en-US" sz="2800" dirty="0" smtClean="0">
                <a:solidFill>
                  <a:srgbClr val="455560"/>
                </a:solidFill>
                <a:latin typeface="Myriad Pro"/>
                <a:cs typeface="Myriad Pro"/>
              </a:rPr>
              <a:t>Introducción</a:t>
            </a:r>
          </a:p>
          <a:p>
            <a:r>
              <a:rPr lang="en-US" sz="2800" dirty="0" err="1" smtClean="0">
                <a:solidFill>
                  <a:srgbClr val="455560"/>
                </a:solidFill>
                <a:latin typeface="Myriad Pro"/>
                <a:cs typeface="Myriad Pro"/>
              </a:rPr>
              <a:t>Sitiuación</a:t>
            </a:r>
            <a:r>
              <a:rPr lang="en-US" sz="2800" dirty="0" smtClean="0">
                <a:solidFill>
                  <a:srgbClr val="455560"/>
                </a:solidFill>
                <a:latin typeface="Myriad Pro"/>
                <a:cs typeface="Myriad Pro"/>
              </a:rPr>
              <a:t> Actual</a:t>
            </a:r>
          </a:p>
          <a:p>
            <a:r>
              <a:rPr lang="en-US" sz="2800" dirty="0" err="1" smtClean="0">
                <a:solidFill>
                  <a:srgbClr val="455560"/>
                </a:solidFill>
                <a:latin typeface="Myriad Pro"/>
                <a:cs typeface="Myriad Pro"/>
              </a:rPr>
              <a:t>Propuesta</a:t>
            </a:r>
            <a:endParaRPr lang="en-US" sz="2800" dirty="0" smtClean="0">
              <a:solidFill>
                <a:srgbClr val="455560"/>
              </a:solidFill>
              <a:latin typeface="Myriad Pro"/>
              <a:cs typeface="Myriad Pro"/>
            </a:endParaRPr>
          </a:p>
          <a:p>
            <a:r>
              <a:rPr lang="en-US" sz="2800" dirty="0" err="1" smtClean="0">
                <a:solidFill>
                  <a:srgbClr val="455560"/>
                </a:solidFill>
                <a:latin typeface="Myriad Pro"/>
                <a:cs typeface="Myriad Pro"/>
              </a:rPr>
              <a:t>Metodologia</a:t>
            </a:r>
            <a:endParaRPr lang="en-US" sz="2800" dirty="0" smtClean="0">
              <a:solidFill>
                <a:srgbClr val="455560"/>
              </a:solidFill>
              <a:latin typeface="Myriad Pro"/>
              <a:cs typeface="Myriad Pro"/>
            </a:endParaRPr>
          </a:p>
          <a:p>
            <a:r>
              <a:rPr lang="en-US" sz="2800" dirty="0" err="1" smtClean="0">
                <a:solidFill>
                  <a:srgbClr val="455560"/>
                </a:solidFill>
                <a:latin typeface="Myriad Pro"/>
                <a:cs typeface="Myriad Pro"/>
              </a:rPr>
              <a:t>Costos</a:t>
            </a:r>
            <a:endParaRPr lang="en-US" sz="2800" dirty="0" smtClean="0">
              <a:solidFill>
                <a:srgbClr val="455560"/>
              </a:solidFill>
              <a:latin typeface="Myriad Pro"/>
              <a:cs typeface="Myriad Pro"/>
            </a:endParaRPr>
          </a:p>
          <a:p>
            <a:pPr marL="0" indent="0">
              <a:buNone/>
            </a:pPr>
            <a:endParaRPr lang="es-MX" dirty="0" smtClean="0">
              <a:solidFill>
                <a:srgbClr val="455560"/>
              </a:solidFill>
              <a:latin typeface="Myriad Pro"/>
              <a:cs typeface="Myriad Pro"/>
            </a:endParaRPr>
          </a:p>
          <a:p>
            <a:endParaRPr lang="en-US" dirty="0" smtClean="0">
              <a:solidFill>
                <a:srgbClr val="455560"/>
              </a:solidFill>
              <a:latin typeface="Myriad Pro"/>
              <a:cs typeface="Myriad Pro"/>
            </a:endParaRPr>
          </a:p>
          <a:p>
            <a:endParaRPr lang="en-US" dirty="0" smtClean="0">
              <a:solidFill>
                <a:srgbClr val="455560"/>
              </a:solidFill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853996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1043496"/>
            <a:ext cx="7772400" cy="771450"/>
          </a:xfrm>
        </p:spPr>
        <p:txBody>
          <a:bodyPr/>
          <a:lstStyle/>
          <a:p>
            <a:r>
              <a:rPr lang="en-US" cap="none" dirty="0" err="1" smtClean="0">
                <a:solidFill>
                  <a:srgbClr val="455560"/>
                </a:solidFill>
                <a:latin typeface="Myriad Pro"/>
                <a:cs typeface="Myriad Pro"/>
              </a:rPr>
              <a:t>Resumen</a:t>
            </a:r>
            <a:endParaRPr lang="en-US" cap="none" dirty="0">
              <a:solidFill>
                <a:srgbClr val="455560"/>
              </a:solidFill>
              <a:latin typeface="Myriad Pro"/>
              <a:cs typeface="Myriad Pro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04801" y="2258291"/>
            <a:ext cx="85205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/>
              <a:t>La </a:t>
            </a:r>
            <a:r>
              <a:rPr lang="es-MX" sz="2400" dirty="0" smtClean="0"/>
              <a:t>secretaría </a:t>
            </a:r>
            <a:r>
              <a:rPr lang="es-MX" sz="2400" dirty="0"/>
              <a:t>de seguridad  pública  tiene la necesidad de un sistema  para el control de información  de personas detenidas y disminuir el consumo de papel. La solución propuesta es el desarrollo de un  sistema  que  controle y almacene la información necesaria  para las diferentes áreas que intervienen en el proceso de detención. </a:t>
            </a:r>
          </a:p>
        </p:txBody>
      </p:sp>
    </p:spTree>
    <p:extLst>
      <p:ext uri="{BB962C8B-B14F-4D97-AF65-F5344CB8AC3E}">
        <p14:creationId xmlns:p14="http://schemas.microsoft.com/office/powerpoint/2010/main" val="1438785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455560"/>
                </a:solidFill>
                <a:latin typeface="Myriad Pro"/>
                <a:cs typeface="Myriad Pro"/>
              </a:rPr>
              <a:t>Situación</a:t>
            </a:r>
            <a:r>
              <a:rPr lang="en-US" b="1" dirty="0" smtClean="0">
                <a:solidFill>
                  <a:srgbClr val="455560"/>
                </a:solidFill>
                <a:latin typeface="Myriad Pro"/>
                <a:cs typeface="Myriad Pro"/>
              </a:rPr>
              <a:t> actual</a:t>
            </a:r>
            <a:endParaRPr lang="en-US" b="1" dirty="0">
              <a:solidFill>
                <a:srgbClr val="455560"/>
              </a:solidFill>
              <a:latin typeface="Myriad Pro"/>
              <a:cs typeface="Myriad Pro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77470" y="1564902"/>
            <a:ext cx="876332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/>
              <a:t>Actual mente el proceso de detención  consta de nueve áreas que intervienen en el proceso,  las  cuales  reciben una </a:t>
            </a:r>
            <a:r>
              <a:rPr lang="es-MX" sz="2400" dirty="0" smtClean="0"/>
              <a:t>copia </a:t>
            </a:r>
            <a:r>
              <a:rPr lang="es-MX" sz="2400" dirty="0"/>
              <a:t>de los documentos recabados, lo cual implica hasta 45 hojas por persona detenida, el cual es gasto excesivo de papel y aumento en el tiempo de respuesta de atención de cada una de las áreas implicadas. </a:t>
            </a: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32417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b="1" dirty="0">
                <a:solidFill>
                  <a:srgbClr val="455560"/>
                </a:solidFill>
                <a:latin typeface="Myriad Pro"/>
                <a:cs typeface="Myriad Pro"/>
              </a:rPr>
              <a:t>Propuesta</a:t>
            </a:r>
            <a:endParaRPr lang="es-MX" sz="4000" b="1" dirty="0">
              <a:solidFill>
                <a:srgbClr val="455560"/>
              </a:solidFill>
              <a:latin typeface="Myriad Pro"/>
              <a:cs typeface="Myriad Pro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789706" y="1124911"/>
            <a:ext cx="8091055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 smtClean="0"/>
              <a:t>Solución</a:t>
            </a:r>
          </a:p>
          <a:p>
            <a:r>
              <a:rPr lang="es-MX" dirty="0"/>
              <a:t>	</a:t>
            </a:r>
            <a:endParaRPr lang="es-MX" dirty="0" smtClean="0"/>
          </a:p>
          <a:p>
            <a:r>
              <a:rPr lang="es-MX" dirty="0" smtClean="0"/>
              <a:t> </a:t>
            </a:r>
            <a:r>
              <a:rPr lang="es-MX" sz="2400" dirty="0" smtClean="0"/>
              <a:t>Desarrollar un sistema  informático  que permita  la captura y almacenamiento de los datos  necesarios  para la detención  de personas , el cual pueda  brindar de manera oportuna y clara  la información a las diferentes áreas que intervienen en el proceso de detención . </a:t>
            </a:r>
            <a:endParaRPr lang="es-MX" sz="2400" dirty="0"/>
          </a:p>
        </p:txBody>
      </p:sp>
      <p:sp>
        <p:nvSpPr>
          <p:cNvPr id="9" name="8 Rectángulo"/>
          <p:cNvSpPr/>
          <p:nvPr/>
        </p:nvSpPr>
        <p:spPr>
          <a:xfrm>
            <a:off x="789707" y="3771789"/>
            <a:ext cx="8091055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 smtClean="0"/>
              <a:t>Ventajas</a:t>
            </a:r>
          </a:p>
          <a:p>
            <a:endParaRPr lang="es-MX" dirty="0"/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 smtClean="0"/>
              <a:t>Reducción en el consumo de papel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 smtClean="0"/>
              <a:t>Información disponible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 smtClean="0"/>
              <a:t>Reducción de tiempos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 smtClean="0"/>
              <a:t>Consultas rápidas</a:t>
            </a:r>
          </a:p>
          <a:p>
            <a:pPr marL="285750" indent="-285750">
              <a:buFont typeface="Arial" pitchFamily="34" charset="0"/>
              <a:buChar char="•"/>
            </a:pPr>
            <a:endParaRPr lang="es-MX" dirty="0" smtClean="0"/>
          </a:p>
          <a:p>
            <a:pPr marL="285750" indent="-285750">
              <a:buFont typeface="Arial" pitchFamily="34" charset="0"/>
              <a:buChar char="•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20999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solidFill>
                  <a:srgbClr val="455560"/>
                </a:solidFill>
                <a:latin typeface="Myriad Pro"/>
                <a:cs typeface="Myriad Pro"/>
              </a:rPr>
              <a:t>Metodología</a:t>
            </a:r>
            <a:endParaRPr lang="es-MX" b="1" dirty="0">
              <a:solidFill>
                <a:srgbClr val="455560"/>
              </a:solidFill>
              <a:latin typeface="Myriad Pro"/>
              <a:cs typeface="Myriad Pro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s-MX" dirty="0" smtClean="0"/>
              <a:t>SCRUM</a:t>
            </a:r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174875"/>
            <a:ext cx="6414655" cy="468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566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b="1" dirty="0">
                <a:solidFill>
                  <a:srgbClr val="455560"/>
                </a:solidFill>
                <a:latin typeface="Myriad Pro"/>
                <a:cs typeface="Myriad Pro"/>
              </a:rPr>
              <a:t>Costos</a:t>
            </a:r>
            <a:r>
              <a:rPr lang="es-MX" dirty="0" smtClean="0"/>
              <a:t> </a:t>
            </a:r>
            <a:endParaRPr lang="es-MX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616934"/>
              </p:ext>
            </p:extLst>
          </p:nvPr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programador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costo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Tiempo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Total 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$15000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12 meses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$180,000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1524001" y="2341418"/>
            <a:ext cx="60960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/>
              <a:t>Tareas a realizar</a:t>
            </a:r>
          </a:p>
          <a:p>
            <a:endParaRPr lang="es-MX" sz="3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 smtClean="0"/>
              <a:t>Levantamiento de requerimientos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 smtClean="0"/>
              <a:t>Diseño de base de datos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 smtClean="0"/>
              <a:t>Diseño de sistema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 smtClean="0"/>
              <a:t>Codificación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 smtClean="0"/>
              <a:t>Pruebas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 smtClean="0"/>
              <a:t>Implementación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 smtClean="0"/>
              <a:t>Documentación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400" dirty="0" smtClean="0"/>
              <a:t>Mantenimiento </a:t>
            </a:r>
          </a:p>
          <a:p>
            <a:pPr marL="285750" indent="-285750" algn="ctr">
              <a:buFont typeface="Arial" pitchFamily="34" charset="0"/>
              <a:buChar char="•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71306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solidFill>
                  <a:srgbClr val="455560"/>
                </a:solidFill>
                <a:latin typeface="Myriad Pro"/>
                <a:cs typeface="Myriad Pro"/>
              </a:rPr>
              <a:t>Herramientas</a:t>
            </a:r>
            <a:endParaRPr lang="es-MX" b="1" dirty="0">
              <a:solidFill>
                <a:srgbClr val="455560"/>
              </a:solidFill>
              <a:latin typeface="Myriad Pro"/>
              <a:cs typeface="Myriad Pro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202873" y="2396836"/>
            <a:ext cx="5925405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MX" sz="2800" dirty="0" smtClean="0"/>
              <a:t>Lenguaje </a:t>
            </a:r>
            <a:r>
              <a:rPr lang="es-MX" sz="2800" dirty="0" err="1" smtClean="0"/>
              <a:t>Python</a:t>
            </a:r>
            <a:endParaRPr lang="es-MX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s-MX" sz="2800" dirty="0" smtClean="0"/>
              <a:t>Framework </a:t>
            </a:r>
            <a:r>
              <a:rPr lang="es-MX" sz="2800" dirty="0" err="1" smtClean="0"/>
              <a:t>django</a:t>
            </a:r>
            <a:endParaRPr lang="es-MX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s-MX" sz="2800" dirty="0" smtClean="0"/>
              <a:t>Base de datos </a:t>
            </a:r>
            <a:r>
              <a:rPr lang="es-MX" sz="2800" dirty="0" err="1" smtClean="0"/>
              <a:t>postgresql</a:t>
            </a:r>
            <a:r>
              <a:rPr lang="es-MX" sz="2800" dirty="0" smtClean="0"/>
              <a:t> 8 o superior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800" dirty="0" err="1" smtClean="0"/>
              <a:t>Html</a:t>
            </a:r>
            <a:r>
              <a:rPr lang="es-MX" sz="2800" dirty="0" smtClean="0"/>
              <a:t> 5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800" dirty="0" err="1" smtClean="0"/>
              <a:t>Jquery</a:t>
            </a:r>
            <a:endParaRPr lang="es-MX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s-MX" sz="2800" dirty="0" err="1" smtClean="0"/>
              <a:t>Javascript</a:t>
            </a:r>
            <a:endParaRPr lang="es-MX" sz="2800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16296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</TotalTime>
  <Words>192</Words>
  <Application>Microsoft Office PowerPoint</Application>
  <PresentationFormat>Presentación en pantalla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Office Theme</vt:lpstr>
      <vt:lpstr>Sistema Detenciones SSP</vt:lpstr>
      <vt:lpstr>Temas</vt:lpstr>
      <vt:lpstr>Resumen</vt:lpstr>
      <vt:lpstr>Situación actual</vt:lpstr>
      <vt:lpstr>Propuesta</vt:lpstr>
      <vt:lpstr>Metodología</vt:lpstr>
      <vt:lpstr>Costos </vt:lpstr>
      <vt:lpstr>Herramientas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Definición de estilo de presentación Aquí debe ir el título</dc:title>
  <dc:creator>Susana Elena Morales Sáenz</dc:creator>
  <cp:lastModifiedBy>Xino</cp:lastModifiedBy>
  <cp:revision>18</cp:revision>
  <dcterms:created xsi:type="dcterms:W3CDTF">2012-12-17T00:55:59Z</dcterms:created>
  <dcterms:modified xsi:type="dcterms:W3CDTF">2013-05-07T03:56:28Z</dcterms:modified>
</cp:coreProperties>
</file>