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5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91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991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30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87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9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87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50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149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50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943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1195E-2EDA-4013-A043-E5B1C22748D9}" type="datetimeFigureOut">
              <a:rPr lang="es-MX" smtClean="0"/>
              <a:t>11/12/2013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DBED-0C7C-4E5E-AD24-CEAF472EE1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1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prueba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158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prueba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</dc:title>
  <dc:creator>Luffi</dc:creator>
  <cp:lastModifiedBy>Luffi</cp:lastModifiedBy>
  <cp:revision>1</cp:revision>
  <dcterms:created xsi:type="dcterms:W3CDTF">2013-12-11T19:14:01Z</dcterms:created>
  <dcterms:modified xsi:type="dcterms:W3CDTF">2013-12-11T19:14:31Z</dcterms:modified>
</cp:coreProperties>
</file>